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505205" ContentType="image/png"/>
  <Default Extension="657876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edaf3fa631.33505205"/>
  <Relationship Id="rId3" Type="http://schemas.openxmlformats.org/officeDocument/2006/relationships/image" Target="../media/logo_673a6edb1609d42.657876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34075"/>
          <a:chOff x="9525" y="9525"/>
          <a:chExt cx="9229725" cy="5934075"/>
        </a:xfrm>
      </p:grpSpPr>
      <p:pic>
        <p:nvPicPr>
          <p:cNvPr id="1" name="Figure 1: Transesophageal Echocardiography Measurement of Left Atrial Appendage Prior to Watchman Procedure" descr="Figure 1: Transesophageal Echocardiography Measurement of Left Atrial Appendage Prior to Watchman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5172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joon R, Brogan A, Sugeng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ransesophageal Echocardiography Measurement of Left Atrial Appendage Prior to Watchman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2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2024-11-17T22:31:55Z</dcterms:created>
  <dcterms:modified xsi:type="dcterms:W3CDTF">2024-11-17T22:31:55Z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