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1105788" ContentType="image/png"/>
  <Default Extension="3123716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85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d026107b31.41105788"/>
  <Relationship Id="rId3" Type="http://schemas.openxmlformats.org/officeDocument/2006/relationships/image" Target="../media/logo_673a6d027648012.3123716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24500"/>
          <a:chOff x="9525" y="9525"/>
          <a:chExt cx="9229725" cy="5524500"/>
        </a:xfrm>
      </p:grpSpPr>
      <p:pic>
        <p:nvPicPr>
          <p:cNvPr id="1" name="Figure 2: Transesophageal Echocardiography Evaluation of the WATCHMAN Device Post-procedure" descr="Figure 2: Transesophageal Echocardiography Evaluation of the WATCHMAN Device Post-proced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57825" cy="4762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joon R, Brogan A, Sugeng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Transesophageal Echocardiography Evaluation of the WATCHMAN Device Post-proced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1):22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16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2024-11-17T22:24:02Z</dcterms:created>
  <dcterms:modified xsi:type="dcterms:W3CDTF">2024-11-17T22:24:02Z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