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526272" ContentType="image/png"/>
  <Default Extension="014401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f4f3acef11.85526272"/>
  <Relationship Id="rId3" Type="http://schemas.openxmlformats.org/officeDocument/2006/relationships/image" Target="../media/logo_673a6f4f55ea502.014401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Figure 3: Transesophageal Echocardiography and Computed Tomography Evaluation of the Aortic Annulus" descr="Figure 3: Transesophageal Echocardiography and Computed Tomography Evaluation of the Aortic Annul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joon R, Brogan A, Sugeng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ransesophageal Echocardiography and Computed Tomography Evaluation of the Aortic Annul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2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2024-11-17T22:33:51Z</dcterms:created>
  <dcterms:modified xsi:type="dcterms:W3CDTF">2024-11-17T22:33:51Z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