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296221" ContentType="image/png"/>
  <Default Extension="449963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4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134d1b9c91.95296221"/>
  <Relationship Id="rId3" Type="http://schemas.openxmlformats.org/officeDocument/2006/relationships/image" Target="../media/logo_673a6134eae9202.449963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Transesophageal Echocardiography of MitraClip Transcatheter Mitral Valve Repair" descr="Figure 4: Transesophageal Echocardiography of MitraClip Transcatheter Mitral Valve Repai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05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joon R, Brogan A, Sugeng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Transesophageal Echocardiography of MitraClip Transcatheter Mitral Valve Repai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22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1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2024-11-17T21:33:40Z</dcterms:created>
  <dcterms:modified xsi:type="dcterms:W3CDTF">2024-11-17T21:33:40Z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