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150217" ContentType="image/png"/>
  <Default Extension="217584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53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08ce4e5661.55150217"/>
  <Relationship Id="rId3" Type="http://schemas.openxmlformats.org/officeDocument/2006/relationships/image" Target="../media/logo_673a608d0cb5552.217584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5: Three-dimensional Transesophageal Echocardiography During Atrial Septal Defect Closure" descr="Figure 5: Three-dimensional Transesophageal Echocardiography During Atrial Septal Defect Clos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joon R, Brogan A, Sugeng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Three-dimensional Transesophageal Echocardiography During Atrial Septal Defect Clos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22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1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2024-11-17T21:30:53Z</dcterms:created>
  <dcterms:modified xsi:type="dcterms:W3CDTF">2024-11-17T21:30:53Z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