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519643" ContentType="image/png"/>
  <Default Extension="697302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7a5a7fe051.88519643"/>
  <Relationship Id="rId3" Type="http://schemas.openxmlformats.org/officeDocument/2006/relationships/image" Target="../media/logo_673a67a5aefa702.697302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Changes of Tricuspid Annular Geometry in Functional Tricuspid Regurgitation" descr="Figure 1: Changes of Tricuspid Annular Geometry in Functional Tricuspid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67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ler C, Meduri CU, Lurz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hanges of Tricuspid Annular Geometry in Functional Tricuspid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8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2024-11-17T22:01:09Z</dcterms:created>
  <dcterms:modified xsi:type="dcterms:W3CDTF">2024-11-17T22:01:09Z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