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89249" ContentType="image/png"/>
  <Default Extension="900847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61a4a5051.41189249"/>
  <Relationship Id="rId3" Type="http://schemas.openxmlformats.org/officeDocument/2006/relationships/image" Target="../media/logo_673a6261bdb9f32.900847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Anatomical Challenges in the Development of Transcatheter Techniques Targeting Functional Tricuspid Regurgitation" descr="Figure 2: Anatomical Challenges in the Development of Transcatheter Techniques Targeting Functional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ler C, Meduri CU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atomical Challenges in the Development of Transcatheter Techniques Targeting Functional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8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2024-11-17T21:38:41Z</dcterms:created>
  <dcterms:modified xsi:type="dcterms:W3CDTF">2024-11-17T21:38:41Z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