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368932" ContentType="image/png"/>
  <Default Extension="003157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72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8258d96981.55368932"/>
  <Relationship Id="rId3" Type="http://schemas.openxmlformats.org/officeDocument/2006/relationships/image" Target="../media/logo_673a6825a7e4a92.003157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14850"/>
          <a:chOff x="9525" y="9525"/>
          <a:chExt cx="9229725" cy="4514850"/>
        </a:xfrm>
      </p:grpSpPr>
      <p:pic>
        <p:nvPicPr>
          <p:cNvPr id="1" name="Figure 3: Pre-procedural Assessment of the Tricuspid Valve by Echocardiography" descr="Figure 3: Pre-procedural Assessment of the Tricuspid Valve by Echocardiograp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9725" cy="3752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sler C, Meduri CU, Lurz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Pre-procedural Assessment of the Tricuspid Valve by Echocardiograp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1):8–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21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2024-11-17T22:03:17Z</dcterms:created>
  <dcterms:modified xsi:type="dcterms:W3CDTF">2024-11-17T22:03:17Z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