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213218" ContentType="image/png"/>
  <Default Extension="934253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18dbd0f661.83213218"/>
  <Relationship Id="rId3" Type="http://schemas.openxmlformats.org/officeDocument/2006/relationships/image" Target="../media/logo_673a618dc3f6502.934253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Percutaneous Tricuspid Valve Annuloplasty Using the Trialign System" descr="Figure 4: Percutaneous Tricuspid Valve Annuloplasty Using the Trialign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10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sler C, Meduri CU, Lurz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Percutaneous Tricuspid Valve Annuloplasty Using the Trialign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8–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2024-11-17T21:35:09Z</dcterms:created>
  <dcterms:modified xsi:type="dcterms:W3CDTF">2024-11-17T21:35:09Z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