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703832" ContentType="image/png"/>
  <Default Extension="446515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fb68b2c741.05703832"/>
  <Relationship Id="rId3" Type="http://schemas.openxmlformats.org/officeDocument/2006/relationships/image" Target="../media/logo_673a5fb6a421562.446515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95750"/>
          <a:chOff x="9525" y="9525"/>
          <a:chExt cx="9229725" cy="4095750"/>
        </a:xfrm>
      </p:grpSpPr>
      <p:pic>
        <p:nvPicPr>
          <p:cNvPr id="1" name="Figure 5: Transcatheter Treatment of Severe Tricuspid Regurgitation With the Trialign Device" descr="Figure 5: Transcatheter Treatment of Severe Tricuspid Regurgitation With the Trialign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3333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ler C, Meduri CU, Lurz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Transcatheter Treatment of Severe Tricuspid Regurgitation With the Trialign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8–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2024-11-17T21:27:18Z</dcterms:created>
  <dcterms:modified xsi:type="dcterms:W3CDTF">2024-11-17T21:27:18Z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