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485861" ContentType="image/png"/>
  <Default Extension="379676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d45faba51.38485861"/>
  <Relationship Id="rId3" Type="http://schemas.openxmlformats.org/officeDocument/2006/relationships/image" Target="../media/logo_673a62d47aea622.379676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able 1: Indications for Interventions for Severe Primary Mitral Valve Regurgitation" descr="Table 1: Indications for Interventions for Severe Primary Mitral Valve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838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Praet KM, Stamm C, Sündermann SH, Meyer A, Unbehaun A, Montagner M, Nazari Shafti TZ, Jacobs S, Falk V, Kempfert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Indications for Interventions for Severe Primary Mitral Valve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1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2024-11-17T21:40:36Z</dcterms:created>
  <dcterms:modified xsi:type="dcterms:W3CDTF">2024-11-17T21:40:36Z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