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246617" ContentType="image/png"/>
  <Default Extension="982519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932f3e311.16246617"/>
  <Relationship Id="rId3" Type="http://schemas.openxmlformats.org/officeDocument/2006/relationships/image" Target="../media/logo_673a62933353012.982519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1: Management of Severe Chronic Primary Mitral Valve Regurgitation" descr="Figure 1: Management of Severe Chronic Primary Mitral Valve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876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Stamm C, Sündermann SH, Meyer A, Unbehaun A, Montagner M, Nazari Shafti TZ, Jacobs S, Falk V, Kempfert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nagement of Severe Chronic Primary Mitral Valve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1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2024-11-17T21:39:31Z</dcterms:created>
  <dcterms:modified xsi:type="dcterms:W3CDTF">2024-11-17T21:39:31Z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