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004886" ContentType="image/png"/>
  <Default Extension="462496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7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63d6716591.29004886"/>
  <Relationship Id="rId3" Type="http://schemas.openxmlformats.org/officeDocument/2006/relationships/image" Target="../media/logo_673a663d79d1832.462496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Table 2: Indications for Mitral Valve Intervention in Chronic Secondary Mitral Regurgitation" descr="Table 2: Indications for Mitral Valve Intervention in Chronic Secondary Mitral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43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Praet KM, Stamm C, Sündermann SH, Meyer A, Unbehaun A, Montagner M, Nazari Shafti TZ, Jacobs S, Falk V, Kempfert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Indications for Mitral Valve Intervention in Chronic Secondary Mitral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1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30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2024-11-17T21:55:09Z</dcterms:created>
  <dcterms:modified xsi:type="dcterms:W3CDTF">2024-11-17T21:55:09Z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