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158281" ContentType="image/png"/>
  <Default Extension="202881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7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6414c97091.46158281"/>
  <Relationship Id="rId3" Type="http://schemas.openxmlformats.org/officeDocument/2006/relationships/image" Target="../media/logo_673a664161d1a32.202881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96050"/>
          <a:chOff x="9525" y="9525"/>
          <a:chExt cx="9229725" cy="6496050"/>
        </a:xfrm>
      </p:grpSpPr>
      <p:pic>
        <p:nvPicPr>
          <p:cNvPr id="1" name="Figure 2: The Minimally Invasive Periareolar ‘Nipple-cut’ Approach for Surgical Mitral Valve Repair" descr="Figure 2: The Minimally Invasive Periareolar ‘Nipple-cut’ Approach for Surgical Mitral Valve Repai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5381625" cy="5610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Praet KM, Stamm C, Sündermann SH, Meyer A, Unbehaun A, Montagner M, Nazari Shafti TZ, Jacobs S, Falk V, Kempfert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he Minimally Invasive Periareolar ‘Nipple-cut’ Approach for Surgical Mitral Valve Repai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1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30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2024-11-17T21:55:13Z</dcterms:created>
  <dcterms:modified xsi:type="dcterms:W3CDTF">2024-11-17T21:55:13Z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