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07882952" ContentType="image/png"/>
  <Default Extension="83154780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9654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654de6bc461.07882952"/>
  <Relationship Id="rId3" Type="http://schemas.openxmlformats.org/officeDocument/2006/relationships/image" Target="../media/logo_673a654e0abdb32.83154780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600825"/>
          <a:chOff x="9525" y="9525"/>
          <a:chExt cx="9229725" cy="6600825"/>
        </a:xfrm>
      </p:grpSpPr>
      <p:pic>
        <p:nvPicPr>
          <p:cNvPr id="1" name="Figure 3: Complete Setup for Fully Endoscopic Highdefinition 3D Minimally Invasive Mitral Valve Surgery" descr="Figure 3: Complete Setup for Fully Endoscopic Highdefinition 3D Minimally Invasive Mitral Valve Surgery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85825"/>
            <a:ext cx="5219700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Van Praet KM, Stamm C, Sündermann SH, Meyer A, Unbehaun A, Montagner M, Nazari Shafti TZ, Jacobs S, Falk V, Kempfert J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333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3: Complete Setup for Fully Endoscopic Highdefinition 3D Minimally Invasive Mitral Valve Surgery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5143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18;13(1):14–9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858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17:30: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4">
  <a:themeElements>
    <a:clrScheme name="Theme8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2024-11-17T21:51:10Z</dcterms:created>
  <dcterms:modified xsi:type="dcterms:W3CDTF">2024-11-17T21:51:10Z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