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82952" ContentType="image/png"/>
  <Default Extension="831547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4de6bc461.07882952"/>
  <Relationship Id="rId3" Type="http://schemas.openxmlformats.org/officeDocument/2006/relationships/image" Target="../media/logo_673a654e0abdb32.831547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3: Complete Setup for Fully Endoscopic Highdefinition 3D Minimally Invasive Mitral Valve Surgery" descr="Figure 3: Complete Setup for Fully Endoscopic Highdefinition 3D Minimally Invasive Mitral Valve Surg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219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Praet KM, Stamm C, Sündermann SH, Meyer A, Unbehaun A, Montagner M, Nazari Shafti TZ, Jacobs S, Falk V, Kempfert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omplete Setup for Fully Endoscopic Highdefinition 3D Minimally Invasive Mitral Valve Surg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1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2024-11-17T21:51:10Z</dcterms:created>
  <dcterms:modified xsi:type="dcterms:W3CDTF">2024-11-17T21:51:10Z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