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711607" ContentType="image/png"/>
  <Default Extension="823135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48deca9a21.37711607"/>
  <Relationship Id="rId3" Type="http://schemas.openxmlformats.org/officeDocument/2006/relationships/image" Target="../media/logo_673a648e0e61d92.823135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Figure 4: Schematic Drawings of Aortic Cross-clamping Techniques" descr="Figure 4: Schematic Drawings of Aortic Cross-clamping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391150" cy="5057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Praet KM, Stamm C, Sündermann SH, Meyer A, Unbehaun A, Montagner M, Nazari Shafti TZ, Jacobs S, Falk V, Kempfert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Schematic Drawings of Aortic Cross-clamping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1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3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2024-11-17T21:47:58Z</dcterms:created>
  <dcterms:modified xsi:type="dcterms:W3CDTF">2024-11-17T21:47:58Z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