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6612407" ContentType="image/png"/>
  <Default Extension="6914823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9669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65e952d4161.46612407"/>
  <Relationship Id="rId3" Type="http://schemas.openxmlformats.org/officeDocument/2006/relationships/image" Target="../media/logo_673a65e96df0862.6914823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153025"/>
          <a:chOff x="9525" y="9525"/>
          <a:chExt cx="9229725" cy="5153025"/>
        </a:xfrm>
      </p:grpSpPr>
      <p:pic>
        <p:nvPicPr>
          <p:cNvPr id="1" name="Figure 1: Technique of High-pressure Balloon Inflation to Perform Bioprosthetic Valve Fracture" descr="Figure 1: Technique of High-pressure Balloon Inflation to Perform Bioprosthetic Valve Fractur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438775" cy="43910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axon JT, Allen KB, Cohen DJ, Chhatriwalla AK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Technique of High-pressure Balloon Inflation to Perform Bioprosthetic Valve Fractur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8;13(1):20–6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7:29: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6">
  <a:themeElements>
    <a:clrScheme name="Theme5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2024-11-17T21:53:45Z</dcterms:created>
  <dcterms:modified xsi:type="dcterms:W3CDTF">2024-11-17T21:53:45Z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