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612407" ContentType="image/png"/>
  <Default Extension="691482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6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5e952d4161.46612407"/>
  <Relationship Id="rId3" Type="http://schemas.openxmlformats.org/officeDocument/2006/relationships/image" Target="../media/logo_673a65e96df0862.691482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Figure 1: Technique of High-pressure Balloon Inflation to Perform Bioprosthetic Valve Fracture" descr="Figure 1: Technique of High-pressure Balloon Inflation to Perform Bioprosthetic Valve Fra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xon JT, Allen KB, Cohen DJ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echnique of High-pressure Balloon Inflation to Perform Bioprosthetic Valve Frac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2024-11-17T21:53:45Z</dcterms:created>
  <dcterms:modified xsi:type="dcterms:W3CDTF">2024-11-17T21:53:45Z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