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830458" ContentType="image/png"/>
  <Default Extension="408474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1192f40161.93830458"/>
  <Relationship Id="rId3" Type="http://schemas.openxmlformats.org/officeDocument/2006/relationships/image" Target="../media/logo_673a61194cd9e12.408474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972300"/>
          <a:chOff x="9525" y="9525"/>
          <a:chExt cx="9229725" cy="6972300"/>
        </a:xfrm>
      </p:grpSpPr>
      <p:pic>
        <p:nvPicPr>
          <p:cNvPr id="1" name="Table 1: Combined Results of Bioprosthetic Valve Fracture Bench Testing" descr="Table 1: Combined Results of Bioprosthetic Valve Fracture Bench Tes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210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xon JT, Allen KB, Cohen DJ, Chhatriwalla A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ombined Results of Bioprosthetic Valve Fracture Bench Tes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2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2024-11-17T21:33:13Z</dcterms:created>
  <dcterms:modified xsi:type="dcterms:W3CDTF">2024-11-17T21:33:13Z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