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906259" ContentType="image/png"/>
  <Default Extension="839650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3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0b09a87551.63906259"/>
  <Relationship Id="rId3" Type="http://schemas.openxmlformats.org/officeDocument/2006/relationships/image" Target="../media/logo_673a60b0b7a5c92.839650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34100"/>
          <a:chOff x="9525" y="9525"/>
          <a:chExt cx="9229725" cy="6134100"/>
        </a:xfrm>
      </p:grpSpPr>
      <p:pic>
        <p:nvPicPr>
          <p:cNvPr id="1" name="Figure 2: Fractured 21 mm Mitroflow Bioprosthetic Valve" descr="Figure 2: Fractured 21 mm Mitroflow Bioprosthetic 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5372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xon JT, Allen KB, Cohen DJ, Chhatriwalla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Fractured 21 mm Mitroflow Bioprosthetic 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2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2024-11-17T21:31:28Z</dcterms:created>
  <dcterms:modified xsi:type="dcterms:W3CDTF">2024-11-17T21:31:28Z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