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807772" ContentType="image/png"/>
  <Default Extension="708418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6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5b59b61e01.95807772"/>
  <Relationship Id="rId3" Type="http://schemas.openxmlformats.org/officeDocument/2006/relationships/image" Target="../media/logo_673a65b5b242e22.708418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19450"/>
          <a:chOff x="9525" y="9525"/>
          <a:chExt cx="9229725" cy="3219450"/>
        </a:xfrm>
      </p:grpSpPr>
      <p:pic>
        <p:nvPicPr>
          <p:cNvPr id="1" name="Figure 3: A: Baseline Appearance of 23 mm Magna BPV" descr="Figure 3: A: Baseline Appearance of 23 mm Magna BPV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57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xon JT, Allen KB, Cohen DJ, Chhatriwalla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: Baseline Appearance of 23 mm Magna BPV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2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2024-11-17T21:52:53Z</dcterms:created>
  <dcterms:modified xsi:type="dcterms:W3CDTF">2024-11-17T21:52:53Z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