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00710735" ContentType="image/png"/>
  <Default Extension="42909493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9582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627f574de31.00710735"/>
  <Relationship Id="rId3" Type="http://schemas.openxmlformats.org/officeDocument/2006/relationships/image" Target="../media/logo_673a627f70b3d22.42909493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477000"/>
          <a:chOff x="9525" y="9525"/>
          <a:chExt cx="9229725" cy="6477000"/>
        </a:xfrm>
      </p:grpSpPr>
      <p:pic>
        <p:nvPicPr>
          <p:cNvPr id="1" name="Figure 4: A: Baseline Haemodynamics Prior to VIV TAVR" descr="Figure 4: A: Baseline Haemodynamics Prior to VIV TAVR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2190750" cy="57150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axon JT, Allen KB, Cohen DJ, Chhatriwalla AK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4: A: Baseline Haemodynamics Prior to VIV TAVR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8;13(1):20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29:1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2">
  <a:themeElements>
    <a:clrScheme name="Theme5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2024-11-17T21:39:11Z</dcterms:created>
  <dcterms:modified xsi:type="dcterms:W3CDTF">2024-11-17T21:39:11Z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