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880684" ContentType="image/png"/>
  <Default Extension="538587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0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f9242f1d01.35880684"/>
  <Relationship Id="rId3" Type="http://schemas.openxmlformats.org/officeDocument/2006/relationships/image" Target="../media/logo_673a5f924926c42.538587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2: Combined Clinical Cases of BVF and VIV TAVR" descr="Table 2: Combined Clinical Cases of BVF and VIV TAV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0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xon JT, Allen KB, Cohen DJ, Chhatriwalla A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ombined Clinical Cases of BVF and VIV TAV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2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2024-11-17T21:26:42Z</dcterms:created>
  <dcterms:modified xsi:type="dcterms:W3CDTF">2024-11-17T21:26:42Z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