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216530" ContentType="image/png"/>
  <Default Extension="870049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7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7693f6ce01.04216530"/>
  <Relationship Id="rId3" Type="http://schemas.openxmlformats.org/officeDocument/2006/relationships/image" Target="../media/logo_673a67695a90162.870049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95850"/>
          <a:chOff x="9525" y="9525"/>
          <a:chExt cx="9229725" cy="4895850"/>
        </a:xfrm>
      </p:grpSpPr>
      <p:pic>
        <p:nvPicPr>
          <p:cNvPr id="1" name="Figure 1: Effect of Leptin at the Vascular Level" descr="Figure 1: Effect of Leptin at the Vascular Lev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34000" cy="4133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yrne RA, Banai S, Colleran R, Colomb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ffect of Leptin at the Vascular Lev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4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2024-11-17T22:00:09Z</dcterms:created>
  <dcterms:modified xsi:type="dcterms:W3CDTF">2024-11-17T22:00:09Z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