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46849" ContentType="image/png"/>
  <Default Extension="814023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fac9445d61.41146849"/>
  <Relationship Id="rId3" Type="http://schemas.openxmlformats.org/officeDocument/2006/relationships/image" Target="../media/logo_673a5facaa64452.814023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Figure 2: The Cre8™ EVO New Stent Architecture (EvenArt)" descr="Figure 2: The Cre8™ EVO New Stent Architecture (EvenAr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Banai S, Colleran R, Colomb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Cre8™ EVO New Stent Architecture (EvenAr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2024-11-17T21:27:08Z</dcterms:created>
  <dcterms:modified xsi:type="dcterms:W3CDTF">2024-11-17T21:27:08Z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