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146849" ContentType="image/png"/>
  <Default Extension="814023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51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fac9445d61.41146849"/>
  <Relationship Id="rId3" Type="http://schemas.openxmlformats.org/officeDocument/2006/relationships/image" Target="../media/logo_673a5facaa64452.814023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57825"/>
          <a:chOff x="9525" y="9525"/>
          <a:chExt cx="9229725" cy="5457825"/>
        </a:xfrm>
      </p:grpSpPr>
      <p:pic>
        <p:nvPicPr>
          <p:cNvPr id="1" name="Figure 2: The Cre8™ EVO New Stent Architecture (EvenArt)" descr="Figure 2: The Cre8™ EVO New Stent Architecture (EvenArt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53050" cy="4695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yrne RA, Banai S, Colleran R, Colombo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he Cre8™ EVO New Stent Architecture (EvenArt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40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27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2024-11-17T21:27:08Z</dcterms:created>
  <dcterms:modified xsi:type="dcterms:W3CDTF">2024-11-17T21:27:08Z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