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725836" ContentType="image/png"/>
  <Default Extension="816506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1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3ab9de7e31.08725836"/>
  <Relationship Id="rId3" Type="http://schemas.openxmlformats.org/officeDocument/2006/relationships/image" Target="../media/logo_673a63abb75da22.816506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86200"/>
          <a:chOff x="9525" y="9525"/>
          <a:chExt cx="9229725" cy="3886200"/>
        </a:xfrm>
      </p:grpSpPr>
      <p:pic>
        <p:nvPicPr>
          <p:cNvPr id="1" name="Figure 3: NEXT Study: 5-year Outcomes" descr="Figure 3: NEXT Study: 5-year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24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yrne RA, Banai S, Colleran R, Colombo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NEXT Study: 5-year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1):40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27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2024-11-17T21:44:11Z</dcterms:created>
  <dcterms:modified xsi:type="dcterms:W3CDTF">2024-11-17T21:44:11Z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