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2784760" ContentType="image/png"/>
  <Default Extension="8549486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9574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622ce146341.72784760"/>
  <Relationship Id="rId3" Type="http://schemas.openxmlformats.org/officeDocument/2006/relationships/image" Target="../media/logo_673a622cf256682.8549486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133850"/>
          <a:chOff x="9525" y="9525"/>
          <a:chExt cx="9229725" cy="4133850"/>
        </a:xfrm>
      </p:grpSpPr>
      <p:pic>
        <p:nvPicPr>
          <p:cNvPr id="1" name="Figure 4: In-stent Late Lumen Loss in Studies Evaluating the Cre8™ Drug-eluting Stent in Patients with Diabetes" descr="Figure 4: In-stent Late Lumen Loss in Studies Evaluating the Cre8™ Drug-eluting Stent in Patients with Diabet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343525" cy="33718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yrne RA, Banai S, Colleran R, Colombo 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4: In-stent Late Lumen Loss in Studies Evaluating the Cre8™ Drug-eluting Stent in Patients with Diabet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8;13(1):40–4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7:27: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3">
  <a:themeElements>
    <a:clrScheme name="Theme2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2024-11-17T21:37:48Z</dcterms:created>
  <dcterms:modified xsi:type="dcterms:W3CDTF">2024-11-17T21:37:48Z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