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784760" ContentType="image/png"/>
  <Default Extension="854948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7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22ce146341.72784760"/>
  <Relationship Id="rId3" Type="http://schemas.openxmlformats.org/officeDocument/2006/relationships/image" Target="../media/logo_673a622cf256682.854948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33850"/>
          <a:chOff x="9525" y="9525"/>
          <a:chExt cx="9229725" cy="4133850"/>
        </a:xfrm>
      </p:grpSpPr>
      <p:pic>
        <p:nvPicPr>
          <p:cNvPr id="1" name="Figure 4: In-stent Late Lumen Loss in Studies Evaluating the Cre8™ Drug-eluting Stent in Patients with Diabetes" descr="Figure 4: In-stent Late Lumen Loss in Studies Evaluating the Cre8™ Drug-eluting Stent in Patients with Diabe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43525" cy="3371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yrne RA, Banai S, Colleran R, Colomb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In-stent Late Lumen Loss in Studies Evaluating the Cre8™ Drug-eluting Stent in Patients with Diabe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40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7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2024-11-17T21:37:48Z</dcterms:created>
  <dcterms:modified xsi:type="dcterms:W3CDTF">2024-11-17T21:37:48Z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