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458011" ContentType="image/png"/>
  <Default Extension="537361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2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458ce2fb21.20458011"/>
  <Relationship Id="rId3" Type="http://schemas.openxmlformats.org/officeDocument/2006/relationships/image" Target="../media/logo_673a5458e28fe12.537361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43250"/>
          <a:chOff x="9525" y="9525"/>
          <a:chExt cx="9229725" cy="3143250"/>
        </a:xfrm>
      </p:grpSpPr>
      <p:pic>
        <p:nvPicPr>
          <p:cNvPr id="1" name="Figure 5: Italian Propensity-matched Analysis: Cre8™ versus Biolimus-eluting Stents" descr="Figure 5: Italian Propensity-matched Analysis: Cre8™ versus Biolimus-eluting St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81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yrne RA, Banai S, Colleran R, Colomb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Italian Propensity-matched Analysis: Cre8™ versus Biolimus-eluting St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4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2024-11-17T20:38:48Z</dcterms:created>
  <dcterms:modified xsi:type="dcterms:W3CDTF">2024-11-17T20:38:48Z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