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17290" ContentType="image/png"/>
  <Default Extension="757738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215a3a5371.34617290"/>
  <Relationship Id="rId3" Type="http://schemas.openxmlformats.org/officeDocument/2006/relationships/image" Target="../media/logo_673a5215b41d532.757738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Table 1: Revascularisation Strategies" descr="Table 1: Revascularisation Strate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Caterina R, De Innocentiis C, Zimarin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evascularisation Strate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45–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2024-11-17T20:29:09Z</dcterms:created>
  <dcterms:modified xsi:type="dcterms:W3CDTF">2024-11-17T20:29:09Z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