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711183" ContentType="image/png"/>
  <Default Extension="842222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6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2019851861.95711183"/>
  <Relationship Id="rId3" Type="http://schemas.openxmlformats.org/officeDocument/2006/relationships/image" Target="../media/logo_673a6201b22c322.842222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24600"/>
          <a:chOff x="9525" y="9525"/>
          <a:chExt cx="9229725" cy="6324600"/>
        </a:xfrm>
      </p:grpSpPr>
      <p:pic>
        <p:nvPicPr>
          <p:cNvPr id="1" name="Figure 1: An 87-year-old Patient with Previous Stroke Admitted for Non-ST-elevation Acute Coronary Syndrome" descr="Figure 1: An 87-year-old Patient with Previous Stroke Admitted for Non-ST-elevation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5562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Caterina R, De Innocentiis C, Zimarin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 87-year-old Patient with Previous Stroke Admitted for Non-ST-elevation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45–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2024-11-17T21:37:05Z</dcterms:created>
  <dcterms:modified xsi:type="dcterms:W3CDTF">2024-11-17T21:37:05Z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