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47200" ContentType="image/png"/>
  <Default Extension="253602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b28fa5891.46847200"/>
  <Relationship Id="rId3" Type="http://schemas.openxmlformats.org/officeDocument/2006/relationships/image" Target="../media/logo_673a64b2a76d292.253602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A 67-year-old Patient with Diabetes Admitted for Recurrent Chest Pain and had a Positive Exercise Test" descr="Figure 2: A 67-year-old Patient with Diabetes Admitted for Recurrent Chest Pain and had a Positive Exercise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Caterina R, De Innocentiis C, Zimari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 67-year-old Patient with Diabetes Admitted for Recurrent Chest Pain and had a Positive Exercise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2024-11-17T21:48:34Z</dcterms:created>
  <dcterms:modified xsi:type="dcterms:W3CDTF">2024-11-17T21:48:34Z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