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930051" ContentType="image/png"/>
  <Default Extension="784894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1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202372bf51.16930051"/>
  <Relationship Id="rId3" Type="http://schemas.openxmlformats.org/officeDocument/2006/relationships/image" Target="../media/logo_673a52025240c42.784894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48400"/>
          <a:chOff x="9525" y="9525"/>
          <a:chExt cx="9229725" cy="6248400"/>
        </a:xfrm>
      </p:grpSpPr>
      <p:pic>
        <p:nvPicPr>
          <p:cNvPr id="1" name="Figure 1: Proposed Algorithm for the Diagnosis of Microvascular Angina" descr="Figure 1: Proposed Algorithm for the Diagnosis of Microvascular Angin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486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rifai A, Kabach M, Nieves J, Pino J, Chait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roposed Algorithm for the Diagnosis of Microvascular Ang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41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7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2024-11-17T20:28:50Z</dcterms:created>
  <dcterms:modified xsi:type="dcterms:W3CDTF">2024-11-17T20:28:50Z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