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020683" ContentType="image/png"/>
  <Default Extension="753060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1edbfd6411.68020683"/>
  <Relationship Id="rId3" Type="http://schemas.openxmlformats.org/officeDocument/2006/relationships/image" Target="../media/logo_673a61edd95b762.753060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Acetylcholine and Adenosine Coronary Vascular Effects" descr="Figure 2: Acetylcholine and Adenosine Coronary Vascular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86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rifai A, Kabach M, Nieves J, Pino J, Chait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cetylcholine and Adenosine Coronary Vascular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41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2024-11-17T21:36:45Z</dcterms:created>
  <dcterms:modified xsi:type="dcterms:W3CDTF">2024-11-17T21:36:45Z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