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5696144" ContentType="image/png"/>
  <Default Extension="2873668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13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51198a05301.55696144"/>
  <Relationship Id="rId3" Type="http://schemas.openxmlformats.org/officeDocument/2006/relationships/image" Target="../media/logo_673a5119a334e82.2873668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The Three Documents that Shape Clinical Care" descr="Figure 1: The Three Documents that Shape Clinical Ca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481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hmer GJ, White L, Doherty JU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The Three Documents that Shape Clinical Ca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1):36–4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29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2024-11-17T20:24:57Z</dcterms:created>
  <dcterms:modified xsi:type="dcterms:W3CDTF">2024-11-17T20:24:57Z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