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2231896" ContentType="image/png"/>
  <Default Extension="9013637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9213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54165f7d891.92231896"/>
  <Relationship Id="rId3" Type="http://schemas.openxmlformats.org/officeDocument/2006/relationships/image" Target="../media/logo_673a541672e1472.9013637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943475"/>
          <a:chOff x="9525" y="9525"/>
          <a:chExt cx="9229725" cy="4943475"/>
        </a:xfrm>
      </p:grpSpPr>
      <p:pic>
        <p:nvPicPr>
          <p:cNvPr id="1" name="Figure 2: Effect of the Coronary Revascularization Appropriate Use Criteria on Clinical Care" descr="Figure 2: Effect of the Coronary Revascularization Appropriate Use Criteria on Clinical Ca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343525" cy="41814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ehmer GJ, White L, Doherty JU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2: Effect of the Coronary Revascularization Appropriate Use Criteria on Clinical Car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18;12(1):36–4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17:29: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7">
  <a:themeElements>
    <a:clrScheme name="Theme2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2024-11-17T20:37:42Z</dcterms:created>
  <dcterms:modified xsi:type="dcterms:W3CDTF">2024-11-17T20:37:42Z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