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31896" ContentType="image/png"/>
  <Default Extension="901363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4165f7d891.92231896"/>
  <Relationship Id="rId3" Type="http://schemas.openxmlformats.org/officeDocument/2006/relationships/image" Target="../media/logo_673a541672e1472.901363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Figure 2: Effect of the Coronary Revascularization Appropriate Use Criteria on Clinical Care" descr="Figure 2: Effect of the Coronary Revascularization Appropriate Use Criteria on Clinical Ca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, White L, Doherty J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ffect of the Coronary Revascularization Appropriate Use Criteria on Clinical Ca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36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2024-11-17T20:37:42Z</dcterms:created>
  <dcterms:modified xsi:type="dcterms:W3CDTF">2024-11-17T20:37:42Z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