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685784" ContentType="image/png"/>
  <Default Extension="937330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4f1f35f021.58685784"/>
  <Relationship Id="rId3" Type="http://schemas.openxmlformats.org/officeDocument/2006/relationships/image" Target="../media/logo_673a54f20c65032.937330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91275"/>
          <a:chOff x="9525" y="9525"/>
          <a:chExt cx="9229725" cy="6391275"/>
        </a:xfrm>
      </p:grpSpPr>
      <p:pic>
        <p:nvPicPr>
          <p:cNvPr id="1" name="Figure 3: Stages in the Development of Appropriate Use Criteria" descr="Figure 3: Stages in the Development of Appropriate Use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76850" cy="562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, White L, Doherty J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tages in the Development of Appropriate Use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36–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2024-11-17T20:41:22Z</dcterms:created>
  <dcterms:modified xsi:type="dcterms:W3CDTF">2024-11-17T20:41:22Z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