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371401" ContentType="image/png"/>
  <Default Extension="802841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1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01a8471f01.23371401"/>
  <Relationship Id="rId3" Type="http://schemas.openxmlformats.org/officeDocument/2006/relationships/image" Target="../media/logo_673a501a9c3f322.802841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29025"/>
          <a:chOff x="9525" y="9525"/>
          <a:chExt cx="9229725" cy="3629025"/>
        </a:xfrm>
      </p:grpSpPr>
      <p:pic>
        <p:nvPicPr>
          <p:cNvPr id="1" name="Figure 4: Example of the Format used in a Multimodality Appropriate Use Criteria Document" descr="Figure 4: Example of the Format used in a Multimodality Appropriate Use Criteria Docu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67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hmer GJ, White L, Doherty J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xample of the Format used in a Multimodality Appropriate Use Criteria Docu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36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2024-11-17T20:20:42Z</dcterms:created>
  <dcterms:modified xsi:type="dcterms:W3CDTF">2024-11-17T20:20:42Z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