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741846" ContentType="image/png"/>
  <Default Extension="221698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3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4d21a58831.81741846"/>
  <Relationship Id="rId3" Type="http://schemas.openxmlformats.org/officeDocument/2006/relationships/image" Target="../media/logo_673a54d22c4f252.221698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62525"/>
          <a:chOff x="9525" y="9525"/>
          <a:chExt cx="9229725" cy="4962525"/>
        </a:xfrm>
      </p:grpSpPr>
      <p:pic>
        <p:nvPicPr>
          <p:cNvPr id="1" name="Table 1: Qualified Provider-led Entities as of June 2017" descr="Table 1: Qualified Provider-led Entities as of June 20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24475" cy="4200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hmer GJ, White L, Doherty J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Qualified Provider-led Entities as of June 2017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36–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2024-11-17T20:40:50Z</dcterms:created>
  <dcterms:modified xsi:type="dcterms:W3CDTF">2024-11-17T20:40:50Z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