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01185" ContentType="image/png"/>
  <Default Extension="491667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8fdd95151.53401185"/>
  <Relationship Id="rId3" Type="http://schemas.openxmlformats.org/officeDocument/2006/relationships/image" Target="../media/logo_673a61901394422.491667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Table 1: Influence of Race/Ethnicity in the Association of Diabetes and Heart Failure (HF) in the US" descr="Table 1: Influence of Race/Ethnicity in the Association of Diabetes and Heart Failure (HF) in the 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e Lu H, Bin Nordin R, Abdul Rahim A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Influence of Race/Ethnicity in the Association of Diabetes and Heart Failure (HF) in the 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17–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2024-11-17T21:35:12Z</dcterms:created>
  <dcterms:modified xsi:type="dcterms:W3CDTF">2024-11-17T21:35:12Z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