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763711" ContentType="image/png"/>
  <Default Extension="745812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24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556c25c5391.62763711"/>
  <Relationship Id="rId3" Type="http://schemas.openxmlformats.org/officeDocument/2006/relationships/image" Target="../media/logo_673a556c36a3c92.745812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29075"/>
          <a:chOff x="9525" y="9525"/>
          <a:chExt cx="9229725" cy="4029075"/>
        </a:xfrm>
      </p:grpSpPr>
      <p:pic>
        <p:nvPicPr>
          <p:cNvPr id="1" name="Table 1: Design Specifications of Commercially-Available Transcatheter Heart Valves" descr="Table 1: Design Specifications of Commercially-Available Transcatheter Heart Valv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0200" cy="3267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oung MN, Elmariah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Design Specifications of Commercially-Available Transcatheter Heart Valv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1):28–3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25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2024-11-17T20:43:24Z</dcterms:created>
  <dcterms:modified xsi:type="dcterms:W3CDTF">2024-11-17T20:43:24Z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