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344510" ContentType="image/png"/>
  <Default Extension="551510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0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f6a0bffa71.28344510"/>
  <Relationship Id="rId3" Type="http://schemas.openxmlformats.org/officeDocument/2006/relationships/image" Target="../media/logo_673a4f6a2545162.551510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Figure 1: Investigational Transcatheter Heart Valve Platforms" descr="Figure 1: Investigational Transcatheter Heart Valve Platfor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oung MN, Elmariah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nvestigational Transcatheter Heart Valve Platfor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28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2024-11-17T20:17:46Z</dcterms:created>
  <dcterms:modified xsi:type="dcterms:W3CDTF">2024-11-17T20:17:46Z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