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99617" ContentType="image/jpeg"/>
  <Default Extension="072805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3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0dd7059591.41199617"/>
  <Relationship Id="rId3" Type="http://schemas.openxmlformats.org/officeDocument/2006/relationships/image" Target="../media/logo_673a50dd895fc52.072805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Figure 2: Timeline of the Landmark TAVR Clinical Trials and Commercial Approval by the FDA" descr="Figure 2: Timeline of the Landmark TAVR Clinical Trials and Commercial Approval by the FD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ung MN, Elmaria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imeline of the Landmark TAVR Clinical Trials and Commercial Approval by the F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2024-11-17T20:23:57Z</dcterms:created>
  <dcterms:modified xsi:type="dcterms:W3CDTF">2024-11-17T20:23:57Z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