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72289" ContentType="image/png"/>
  <Default Extension="410054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832248d91.05772289"/>
  <Relationship Id="rId3" Type="http://schemas.openxmlformats.org/officeDocument/2006/relationships/image" Target="../media/logo_673a6583387c512.410054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Figure 1: The Vitamin K Cycle and Anticoagulation" descr="Figure 1: The Vitamin K Cycle and Anticoag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nckx P, Valgimigli M, Heidbuche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Vitamin K Cycle and Anticoag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55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2024-11-17T21:52:03Z</dcterms:created>
  <dcterms:modified xsi:type="dcterms:W3CDTF">2024-11-17T21:52:03Z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