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340654" ContentType="image/png"/>
  <Default Extension="441408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26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61b0395721.62340654"/>
  <Relationship Id="rId3" Type="http://schemas.openxmlformats.org/officeDocument/2006/relationships/image" Target="../media/logo_673a561b0dfae82.441408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The Effect of Drug–Drug Interactions on Direct Oral Anticoagulant Plasma Levels" descr="Table 1: The Effect of Drug–Drug Interactions on Direct Oral Anticoagulant Plasma Leve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720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ranckx P, Valgimigli M, Heidbuchel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The Effect of Drug–Drug Interactions on Direct Oral Anticoagulant Plasma Leve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1):55–6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50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2024-11-17T20:46:19Z</dcterms:created>
  <dcterms:modified xsi:type="dcterms:W3CDTF">2024-11-17T20:46:19Z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