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554553" ContentType="image/png"/>
  <Default Extension="0310917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24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556b02cd201.65554553"/>
  <Relationship Id="rId3" Type="http://schemas.openxmlformats.org/officeDocument/2006/relationships/image" Target="../media/logo_673a556b19cfa12.0310917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00625"/>
          <a:chOff x="9525" y="9525"/>
          <a:chExt cx="9229725" cy="5000625"/>
        </a:xfrm>
      </p:grpSpPr>
      <p:pic>
        <p:nvPicPr>
          <p:cNvPr id="1" name="Figure 2: Absorption and Metabolism of Direct Oral Anticoagulants" descr="Figure 2: Absorption and Metabolism of Direct Oral Anticoagula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38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ranckx P, Valgimigli M, Heidbuchel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Absorption and Metabolism of Direct Oral Anticoagula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55–6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.5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2024-11-17T20:43:23Z</dcterms:created>
  <dcterms:modified xsi:type="dcterms:W3CDTF">2024-11-17T20:43:23Z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