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786828" ContentType="image/png"/>
  <Default Extension="3919407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19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5356db9be61.20786828"/>
  <Relationship Id="rId3" Type="http://schemas.openxmlformats.org/officeDocument/2006/relationships/image" Target="../media/logo_673a5356efde972.3919407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81575"/>
          <a:chOff x="9525" y="9525"/>
          <a:chExt cx="9229725" cy="4981575"/>
        </a:xfrm>
      </p:grpSpPr>
      <p:pic>
        <p:nvPicPr>
          <p:cNvPr id="1" name="Table 2: Labelling Recommendations for Direct Oral Anticoagulants" descr="Table 2: Labelling Recommendations for Direct Oral Anticoagula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19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ranckx P, Valgimigli M, Heidbuchel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Labelling Recommendations for Direct Oral Anticoagula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1):55–6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50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2024-11-17T20:34:30Z</dcterms:created>
  <dcterms:modified xsi:type="dcterms:W3CDTF">2024-11-17T20:34:30Z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