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786828" ContentType="image/png"/>
  <Default Extension="391940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356db9be61.20786828"/>
  <Relationship Id="rId3" Type="http://schemas.openxmlformats.org/officeDocument/2006/relationships/image" Target="../media/logo_673a5356efde972.391940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Table 2: Labelling Recommendations for Direct Oral Anticoagulants" descr="Table 2: Labelling Recommendations for Direc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ranckx P, Valgimigli M, Heidbuche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Labelling Recommendations for Direc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55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2024-11-17T20:34:30Z</dcterms:created>
  <dcterms:modified xsi:type="dcterms:W3CDTF">2024-11-17T20:34:30Z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