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962751" ContentType="image/jpeg"/>
  <Default Extension="761258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33f768ab21.01962751"/>
  <Relationship Id="rId3" Type="http://schemas.openxmlformats.org/officeDocument/2006/relationships/image" Target="../media/logo_673a533f8e29922.761258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Figure 1: Selective Pulmonary Vein Angiography and Sequence of Cryoablation" descr="Figure 1: Selective Pulmonary Vein Angiography and Sequence of Cryo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S, Schmidt B, Bordignon S, Bologna F, Nagase T, Perrotta L, Chun K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elective Pulmonary Vein Angiography and Sequence of Cryo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;1;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2024-11-17T20:34:07Z</dcterms:created>
  <dcterms:modified xsi:type="dcterms:W3CDTF">2024-11-17T20:34:07Z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