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183208" ContentType="image/jpeg"/>
  <Default Extension="746668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64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4fd490dd51.93183208"/>
  <Relationship Id="rId3" Type="http://schemas.openxmlformats.org/officeDocument/2006/relationships/image" Target="../media/logo_673a64fd5e93272.746668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Cryoballoon Ablation of the Right Inferior Pulmonary Vein using the Direct Approach" descr="Figure 2: Cryoballoon Ablation of the Right Inferior Pulmonary Vein using the Direct Approac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243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n S, Schmidt B, Bordignon S, Bologna F, Nagase T, Perrotta L, Chun K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Cryoballoon Ablation of the Right Inferior Pulmonary Vein using the Direct Approach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1):11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;1;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2024-11-17T21:49:49Z</dcterms:created>
  <dcterms:modified xsi:type="dcterms:W3CDTF">2024-11-17T21:49:49Z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