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447993" ContentType="image/jpeg"/>
  <Default Extension="266527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44d4c0491.75447993"/>
  <Relationship Id="rId3" Type="http://schemas.openxmlformats.org/officeDocument/2006/relationships/image" Target="../media/logo_673a6444ed55112.266527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Figure 3: Dynamic Manoeuvring During the Hockey Stick Technique in the Left Inferior Pulmonary Vein" descr="Figure 3: Dynamic Manoeuvring During the Hockey Stick Technique in the Left Inferior Pulmonary Ve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S, Schmidt B, Bordignon S, Bologna F, Nagase T, Perrotta L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ynamic Manoeuvring During the Hockey Stick Technique in the Left Inferior Pulmonary Ve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;1;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2024-11-17T21:46:44Z</dcterms:created>
  <dcterms:modified xsi:type="dcterms:W3CDTF">2024-11-17T21:46:44Z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