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038435" ContentType="image/jpeg"/>
  <Default Extension="278197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70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72b6249921.04038435"/>
  <Relationship Id="rId3" Type="http://schemas.openxmlformats.org/officeDocument/2006/relationships/image" Target="../media/logo_673a672b7c80982.278197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00625"/>
          <a:chOff x="9525" y="9525"/>
          <a:chExt cx="9229725" cy="5000625"/>
        </a:xfrm>
      </p:grpSpPr>
      <p:pic>
        <p:nvPicPr>
          <p:cNvPr id="1" name="Figure 4: Cross-checking Pulmonary Vein Occlusion During the Hockey Stick Manoeuvre" descr="Figure 4: Cross-checking Pulmonary Vein Occlusion During the Hockey Stick Manoeuv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53050" cy="4238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 S, Schmidt B, Bordignon S, Bologna F, Nagase T, Perrotta L, Chun K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Cross-checking Pulmonary Vein Occlusion During the Hockey Stick Manoeuv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1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;1;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2024-11-17T21:59:07Z</dcterms:created>
  <dcterms:modified xsi:type="dcterms:W3CDTF">2024-11-17T21:59:07Z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