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89246" ContentType="image/jpeg"/>
  <Default Extension="385192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0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00a6fd3221.41189246"/>
  <Relationship Id="rId3" Type="http://schemas.openxmlformats.org/officeDocument/2006/relationships/image" Target="../media/logo_673a500a887d042.385192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Figure 5: Pulmonary Vein Isolation using the Pull-down Technique" descr="Figure 5: Pulmonary Vein Isolation using the Pull-down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S, Schmidt B, Bordignon S, Bologna F, Nagase T, Perrotta L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Pulmonary Vein Isolation using the Pull-down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;1;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2024-11-17T20:20:26Z</dcterms:created>
  <dcterms:modified xsi:type="dcterms:W3CDTF">2024-11-17T20:20:26Z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